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4"/>
  </p:notesMasterIdLst>
  <p:handoutMasterIdLst>
    <p:handoutMasterId r:id="rId15"/>
  </p:handoutMasterIdLst>
  <p:sldIdLst>
    <p:sldId id="332" r:id="rId7"/>
    <p:sldId id="348" r:id="rId8"/>
    <p:sldId id="341" r:id="rId9"/>
    <p:sldId id="345" r:id="rId10"/>
    <p:sldId id="346" r:id="rId11"/>
    <p:sldId id="349" r:id="rId12"/>
    <p:sldId id="333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7498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Learners to recap what the project is about, discuss and share ideas from last lesson.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853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480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 Learners of The </a:t>
            </a:r>
            <a:r>
              <a:rPr lang="en-GB"/>
              <a:t>Success Criteria.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6032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Recap and discuss the answers in groups or pairs.</a:t>
            </a:r>
          </a:p>
          <a:p>
            <a:r>
              <a:rPr lang="en-GB" dirty="0"/>
              <a:t>Learners could record their 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560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Project –  </a:t>
            </a:r>
            <a:br>
              <a:rPr lang="en-GB" b="1" dirty="0"/>
            </a:br>
            <a:r>
              <a:rPr lang="en-GB" b="1" dirty="0"/>
              <a:t>Healthy Eating Quiz Machine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EA91A-6F44-4419-B05C-30E187F176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26906" y="1397069"/>
            <a:ext cx="4268207" cy="372737"/>
          </a:xfrm>
        </p:spPr>
        <p:txBody>
          <a:bodyPr/>
          <a:lstStyle/>
          <a:p>
            <a:r>
              <a:rPr lang="en-GB" dirty="0"/>
              <a:t>Lesson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3F0EC-4565-4E04-B8C7-194E07E5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335" y="4050267"/>
            <a:ext cx="5040778" cy="739253"/>
          </a:xfrm>
        </p:spPr>
        <p:txBody>
          <a:bodyPr/>
          <a:lstStyle/>
          <a:p>
            <a:r>
              <a:rPr lang="en-GB" dirty="0"/>
              <a:t>Code 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318" y="5951607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33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8CEC-0DE0-4FBE-9ADC-A69C576AA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28700" b="1" dirty="0">
                <a:solidFill>
                  <a:srgbClr val="002060"/>
                </a:solidFill>
              </a:rPr>
              <a:t>?</a:t>
            </a:r>
          </a:p>
          <a:p>
            <a:pPr marL="0" lv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994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8CEC-0DE0-4FBE-9ADC-A69C576AA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444262"/>
            <a:ext cx="11180867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Healthy eating and exercise are an important part of children lives</a:t>
            </a:r>
          </a:p>
          <a:p>
            <a:pPr>
              <a:spcBef>
                <a:spcPts val="1200"/>
              </a:spcBef>
            </a:pPr>
            <a:r>
              <a:rPr lang="en-GB" dirty="0"/>
              <a:t>You have been tasked with creating a digital  quiz that asks students about what they eat</a:t>
            </a:r>
          </a:p>
          <a:p>
            <a:pPr>
              <a:spcBef>
                <a:spcPts val="1200"/>
              </a:spcBef>
            </a:pPr>
            <a:r>
              <a:rPr lang="en-GB" dirty="0"/>
              <a:t>They answer a question or questions and the program tells them a score, a piece of advice or a food to eat</a:t>
            </a:r>
          </a:p>
          <a:p>
            <a:pPr marL="0" lv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783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E8989-3403-4D5A-AEF2-A3FAC47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71B01E-51A9-46DB-AA43-626768929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4" y="1237785"/>
            <a:ext cx="10592971" cy="4595203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/>
              <a:t>The product must: 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Have a display that the micro:bit is embedded in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Be robust enough to be played with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Contain a micro:bit that users can interact with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Use the buttons to input answers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Provide some feedback to the user, a score, some advice, a food to eat</a:t>
            </a:r>
          </a:p>
          <a:p>
            <a:pPr>
              <a:spcBef>
                <a:spcPts val="1200"/>
              </a:spcBef>
            </a:pPr>
            <a:endParaRPr lang="en-GB" dirty="0"/>
          </a:p>
          <a:p>
            <a:pPr>
              <a:spcBef>
                <a:spcPts val="120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54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E0D4-1C10-4126-B29E-C62C1A63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Pro-tip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4D19-FA43-4CD5-9A37-E1C7C89C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Plan the questions, answers and responses first before you start building your program.  This will support you to use the correct selection code and responses.  </a:t>
            </a:r>
          </a:p>
          <a:p>
            <a:pPr marL="512763" lvl="2" indent="0">
              <a:buNone/>
            </a:pPr>
            <a:endParaRPr lang="en-GB" sz="2400" i="1" dirty="0"/>
          </a:p>
          <a:p>
            <a:pPr marL="512763" lvl="2" indent="0">
              <a:spcBef>
                <a:spcPts val="600"/>
              </a:spcBef>
              <a:buNone/>
            </a:pPr>
            <a:r>
              <a:rPr lang="en-GB" sz="2400" i="1" dirty="0"/>
              <a:t>Question 1 – Do you drink more than two cans of pop a day? </a:t>
            </a:r>
            <a:endParaRPr lang="en-GB" sz="2400" dirty="0"/>
          </a:p>
          <a:p>
            <a:pPr marL="512763" lvl="2" indent="0">
              <a:spcBef>
                <a:spcPts val="600"/>
              </a:spcBef>
              <a:buNone/>
            </a:pPr>
            <a:r>
              <a:rPr lang="en-GB" sz="2400" i="1" dirty="0"/>
              <a:t>A = Yes	B = No</a:t>
            </a:r>
            <a:endParaRPr lang="en-GB" sz="2400" dirty="0"/>
          </a:p>
          <a:p>
            <a:pPr marL="512763" lvl="2" indent="0">
              <a:spcBef>
                <a:spcPts val="600"/>
              </a:spcBef>
              <a:buNone/>
            </a:pPr>
            <a:r>
              <a:rPr lang="en-GB" sz="2400" i="1" dirty="0"/>
              <a:t>Response A = Sad face</a:t>
            </a:r>
            <a:endParaRPr lang="en-GB" sz="2400" dirty="0"/>
          </a:p>
          <a:p>
            <a:pPr marL="512763" lvl="2" indent="0">
              <a:spcBef>
                <a:spcPts val="600"/>
              </a:spcBef>
              <a:buNone/>
            </a:pPr>
            <a:r>
              <a:rPr lang="en-GB" sz="2400" i="1" dirty="0"/>
              <a:t>Response B = Smile</a:t>
            </a:r>
            <a:endParaRPr lang="en-GB" sz="24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5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E0D4-1C10-4126-B29E-C62C1A63C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Plenary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4D19-FA43-4CD5-9A37-E1C7C89C1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What is going well?</a:t>
            </a:r>
          </a:p>
          <a:p>
            <a:pPr>
              <a:spcBef>
                <a:spcPts val="1200"/>
              </a:spcBef>
            </a:pPr>
            <a:r>
              <a:rPr lang="en-GB" dirty="0"/>
              <a:t>What areas are you struggling with?</a:t>
            </a:r>
          </a:p>
          <a:p>
            <a:pPr>
              <a:spcBef>
                <a:spcPts val="1200"/>
              </a:spcBef>
            </a:pPr>
            <a:r>
              <a:rPr lang="en-GB" dirty="0"/>
              <a:t>Where can you find support or help to resolve these problems.</a:t>
            </a:r>
          </a:p>
          <a:p>
            <a:pPr>
              <a:spcBef>
                <a:spcPts val="1200"/>
              </a:spcBef>
            </a:pPr>
            <a:r>
              <a:rPr lang="en-GB" dirty="0"/>
              <a:t>How is it working as a team?</a:t>
            </a:r>
          </a:p>
          <a:p>
            <a:pPr>
              <a:spcBef>
                <a:spcPts val="1200"/>
              </a:spcBef>
            </a:pPr>
            <a:r>
              <a:rPr lang="en-GB" dirty="0"/>
              <a:t>What one thing do you need to do before next session?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19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108086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277</Words>
  <Application>Microsoft Office PowerPoint</Application>
  <PresentationFormat>Widescreen</PresentationFormat>
  <Paragraphs>39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1_Arm_PPT_Public</vt:lpstr>
      <vt:lpstr>Project –   Healthy Eating Quiz Machine</vt:lpstr>
      <vt:lpstr>Starter</vt:lpstr>
      <vt:lpstr>Getting Started</vt:lpstr>
      <vt:lpstr>Success Criteria </vt:lpstr>
      <vt:lpstr>Pro-tip</vt:lpstr>
      <vt:lpstr>Plenary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2021-04-13T12:43:06Z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